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7703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312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7460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7880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8915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7904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4749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1220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062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0577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0623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FF7B5-616C-4A56-858B-D4AB18C916BF}" type="datetimeFigureOut">
              <a:rPr lang="zh-TW" altLang="en-US" smtClean="0"/>
              <a:t>2022/5/31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3AC9D-0111-4A87-A762-65837800E9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5813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核廢水模擬</a:t>
            </a:r>
            <a:br>
              <a:rPr lang="zh-TW" altLang="en-US" dirty="0"/>
            </a:br>
            <a:r>
              <a:rPr lang="zh-TW" altLang="en-US" dirty="0" smtClean="0"/>
              <a:t>林家屹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0523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71883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作法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err="1" smtClean="0"/>
              <a:t>Matlab</a:t>
            </a:r>
            <a:r>
              <a:rPr lang="zh-TW" altLang="en-US" dirty="0" smtClean="0"/>
              <a:t> 把資料製作成opendrift 所需要的檔案格式</a:t>
            </a:r>
            <a:endParaRPr lang="en-US" altLang="zh-TW" dirty="0" smtClean="0"/>
          </a:p>
          <a:p>
            <a:r>
              <a:rPr lang="zh-TW" altLang="en-US" b="1" dirty="0" smtClean="0"/>
              <a:t>使用</a:t>
            </a:r>
            <a:r>
              <a:rPr lang="en-US" altLang="zh-TW" b="1" dirty="0" err="1" smtClean="0"/>
              <a:t>example_radionuclides</a:t>
            </a:r>
            <a:r>
              <a:rPr lang="en-US" altLang="zh-TW" b="1" dirty="0" smtClean="0"/>
              <a:t> </a:t>
            </a:r>
            <a:r>
              <a:rPr lang="zh-TW" altLang="en-US" b="1" dirty="0" smtClean="0"/>
              <a:t>試算 </a:t>
            </a:r>
            <a:r>
              <a:rPr lang="en-US" altLang="zh-TW" b="1" dirty="0" smtClean="0"/>
              <a:t>1</a:t>
            </a:r>
            <a:r>
              <a:rPr lang="zh-TW" altLang="en-US" b="1" dirty="0" smtClean="0"/>
              <a:t>、</a:t>
            </a:r>
            <a:r>
              <a:rPr lang="en-US" altLang="zh-TW" b="1" dirty="0" smtClean="0"/>
              <a:t>5</a:t>
            </a:r>
            <a:r>
              <a:rPr lang="zh-TW" altLang="en-US" b="1" dirty="0" smtClean="0"/>
              <a:t>、</a:t>
            </a:r>
            <a:r>
              <a:rPr lang="en-US" altLang="zh-TW" b="1" dirty="0" smtClean="0"/>
              <a:t>10</a:t>
            </a:r>
            <a:r>
              <a:rPr lang="zh-TW" altLang="en-US" b="1" dirty="0" smtClean="0"/>
              <a:t>、</a:t>
            </a:r>
            <a:r>
              <a:rPr lang="en-US" altLang="zh-TW" b="1" dirty="0" smtClean="0"/>
              <a:t>14</a:t>
            </a:r>
            <a:r>
              <a:rPr lang="zh-TW" altLang="en-US" b="1" dirty="0" smtClean="0"/>
              <a:t>年的模擬</a:t>
            </a:r>
            <a:endParaRPr lang="en-US" altLang="zh-TW" b="1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63480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資料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CMEMS</a:t>
            </a:r>
            <a:r>
              <a:rPr lang="zh-TW" altLang="en-US" dirty="0" smtClean="0"/>
              <a:t>、</a:t>
            </a:r>
            <a:r>
              <a:rPr lang="en-US" altLang="zh-TW" dirty="0" smtClean="0"/>
              <a:t>ETOPO2</a:t>
            </a:r>
            <a:br>
              <a:rPr lang="en-US" altLang="zh-TW" dirty="0" smtClean="0"/>
            </a:b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059" y="1690688"/>
            <a:ext cx="5239481" cy="352474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460" y="1690688"/>
            <a:ext cx="6290996" cy="3524742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2417849" y="1302039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範例使用的資料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8487140" y="1302039"/>
            <a:ext cx="345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 smtClean="0"/>
              <a:t>cmems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723206" y="5387803"/>
            <a:ext cx="714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使用</a:t>
            </a:r>
            <a:r>
              <a:rPr lang="en-US" altLang="zh-TW" dirty="0" smtClean="0"/>
              <a:t>CMEMS</a:t>
            </a:r>
            <a:r>
              <a:rPr lang="zh-TW" altLang="en-US" dirty="0" smtClean="0"/>
              <a:t>的資料會缺乏一些參數，是可以跑的，但有一些過程會不去運算，像是風力作用等等。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68749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該模型</a:t>
            </a:r>
            <a:r>
              <a:rPr lang="en-US" altLang="zh-TW" dirty="0" smtClean="0"/>
              <a:t>(</a:t>
            </a:r>
            <a:r>
              <a:rPr lang="en-US" altLang="zh-TW" b="1" dirty="0" smtClean="0"/>
              <a:t>radionuclides</a:t>
            </a:r>
            <a:r>
              <a:rPr lang="en-US" altLang="zh-TW" dirty="0" smtClean="0"/>
              <a:t>)</a:t>
            </a:r>
            <a:r>
              <a:rPr lang="zh-TW" altLang="en-US" dirty="0" smtClean="0"/>
              <a:t>的變數 </a:t>
            </a:r>
            <a:endParaRPr lang="zh-TW" altLang="en-US" dirty="0"/>
          </a:p>
        </p:txBody>
      </p:sp>
      <p:grpSp>
        <p:nvGrpSpPr>
          <p:cNvPr id="5" name="群組 4"/>
          <p:cNvGrpSpPr/>
          <p:nvPr/>
        </p:nvGrpSpPr>
        <p:grpSpPr>
          <a:xfrm>
            <a:off x="0" y="2379850"/>
            <a:ext cx="12801600" cy="4708981"/>
            <a:chOff x="0" y="2379850"/>
            <a:chExt cx="12801600" cy="4708981"/>
          </a:xfrm>
        </p:grpSpPr>
        <p:sp>
          <p:nvSpPr>
            <p:cNvPr id="6" name="矩形 5"/>
            <p:cNvSpPr/>
            <p:nvPr/>
          </p:nvSpPr>
          <p:spPr>
            <a:xfrm>
              <a:off x="0" y="2379850"/>
              <a:ext cx="4114800" cy="42473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000" dirty="0" smtClean="0"/>
                <a:t>=============================================</a:t>
              </a:r>
            </a:p>
            <a:p>
              <a:r>
                <a:rPr lang="zh-TW" altLang="en-US" sz="1000" dirty="0" smtClean="0"/>
                <a:t>general:use_auto_landmask [True]</a:t>
              </a:r>
            </a:p>
            <a:p>
              <a:r>
                <a:rPr lang="zh-TW" altLang="en-US" sz="1000" dirty="0" smtClean="0"/>
                <a:t>general:coastline_action [stranding]</a:t>
              </a:r>
            </a:p>
            <a:p>
              <a:r>
                <a:rPr lang="zh-TW" altLang="en-US" sz="1000" dirty="0" smtClean="0"/>
                <a:t>general:time_step_minutes [60]</a:t>
              </a:r>
            </a:p>
            <a:p>
              <a:r>
                <a:rPr lang="zh-TW" altLang="en-US" sz="1000" dirty="0" smtClean="0"/>
                <a:t>general:time_step_output_minutes [None]</a:t>
              </a:r>
            </a:p>
            <a:p>
              <a:r>
                <a:rPr lang="zh-TW" altLang="en-US" sz="1000" dirty="0" smtClean="0"/>
                <a:t>seed:ocean_only [True]</a:t>
              </a:r>
            </a:p>
            <a:p>
              <a:r>
                <a:rPr lang="zh-TW" altLang="en-US" sz="1000" dirty="0" smtClean="0"/>
                <a:t>seed:number [1]</a:t>
              </a:r>
            </a:p>
            <a:p>
              <a:r>
                <a:rPr lang="zh-TW" altLang="en-US" sz="1000" dirty="0" smtClean="0"/>
                <a:t>drift:max_age_seconds [None]</a:t>
              </a:r>
            </a:p>
            <a:p>
              <a:r>
                <a:rPr lang="zh-TW" altLang="en-US" sz="1000" dirty="0" smtClean="0"/>
                <a:t>drift:advection_scheme [euler]</a:t>
              </a:r>
            </a:p>
            <a:p>
              <a:r>
                <a:rPr lang="zh-TW" altLang="en-US" sz="1000" dirty="0" smtClean="0"/>
                <a:t>drift:current_uncertainty [0]</a:t>
              </a:r>
            </a:p>
            <a:p>
              <a:r>
                <a:rPr lang="zh-TW" altLang="en-US" sz="1000" dirty="0" smtClean="0"/>
                <a:t>drift:current_uncertainty_uniform [0]</a:t>
              </a:r>
            </a:p>
            <a:p>
              <a:r>
                <a:rPr lang="zh-TW" altLang="en-US" sz="1000" dirty="0" smtClean="0"/>
                <a:t>drift:horizontal_diffusivity [0]</a:t>
              </a:r>
            </a:p>
            <a:p>
              <a:r>
                <a:rPr lang="zh-TW" altLang="en-US" sz="1000" dirty="0" smtClean="0"/>
                <a:t>drift:wind_uncertainty [0]</a:t>
              </a:r>
            </a:p>
            <a:p>
              <a:r>
                <a:rPr lang="zh-TW" altLang="en-US" sz="1000" dirty="0" smtClean="0"/>
                <a:t>drift:relative_wind [False]</a:t>
              </a:r>
            </a:p>
            <a:p>
              <a:r>
                <a:rPr lang="zh-TW" altLang="en-US" sz="1000" dirty="0" smtClean="0"/>
                <a:t>drift:deactivate_north_of [None]</a:t>
              </a:r>
            </a:p>
            <a:p>
              <a:r>
                <a:rPr lang="zh-TW" altLang="en-US" sz="1000" dirty="0" smtClean="0"/>
                <a:t>drift:deactivate_south_of [None]</a:t>
              </a:r>
            </a:p>
            <a:p>
              <a:r>
                <a:rPr lang="zh-TW" altLang="en-US" sz="1000" dirty="0" smtClean="0"/>
                <a:t>drift:deactivate_east_of [None]</a:t>
              </a:r>
            </a:p>
            <a:p>
              <a:r>
                <a:rPr lang="zh-TW" altLang="en-US" sz="1000" dirty="0" smtClean="0"/>
                <a:t>drift:deactivate_west_of [None]</a:t>
              </a:r>
            </a:p>
            <a:p>
              <a:r>
                <a:rPr lang="zh-TW" altLang="en-US" sz="1000" dirty="0" smtClean="0"/>
                <a:t>seed:origin_marker [0]</a:t>
              </a:r>
            </a:p>
            <a:p>
              <a:r>
                <a:rPr lang="zh-TW" altLang="en-US" sz="1000" dirty="0" smtClean="0"/>
                <a:t>seed:z [0]</a:t>
              </a:r>
            </a:p>
            <a:p>
              <a:r>
                <a:rPr lang="zh-TW" altLang="en-US" sz="1000" dirty="0" smtClean="0"/>
                <a:t>seed:wind_drift_factor [0.02]</a:t>
              </a:r>
            </a:p>
            <a:p>
              <a:r>
                <a:rPr lang="zh-TW" altLang="en-US" sz="1000" dirty="0" smtClean="0"/>
                <a:t>seed:current_drift_factor [1]</a:t>
              </a:r>
            </a:p>
            <a:p>
              <a:r>
                <a:rPr lang="zh-TW" altLang="en-US" sz="1000" dirty="0" smtClean="0"/>
                <a:t>seed:terminal_velocity [0.0]</a:t>
              </a:r>
            </a:p>
            <a:p>
              <a:r>
                <a:rPr lang="zh-TW" altLang="en-US" sz="1000" dirty="0" smtClean="0"/>
                <a:t>seed:diameter [0.0]</a:t>
              </a:r>
            </a:p>
            <a:p>
              <a:r>
                <a:rPr lang="zh-TW" altLang="en-US" sz="1000" dirty="0" smtClean="0"/>
                <a:t>seed:neutral_buoyancy_salinity [31.25]</a:t>
              </a:r>
            </a:p>
            <a:p>
              <a:r>
                <a:rPr lang="zh-TW" altLang="en-US" sz="1000" dirty="0" smtClean="0"/>
                <a:t>seed:density [2650.0]</a:t>
              </a:r>
            </a:p>
            <a:p>
              <a:r>
                <a:rPr lang="zh-TW" altLang="en-US" sz="1000" dirty="0" smtClean="0"/>
                <a:t>seed:specie [0]</a:t>
              </a:r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6375400" y="2380789"/>
              <a:ext cx="6426200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000" dirty="0" smtClean="0"/>
                <a:t>environment</a:t>
              </a:r>
              <a:r>
                <a:rPr lang="zh-TW" altLang="en-US" sz="1000" dirty="0"/>
                <a:t>:fallback:conc3 [0.001]</a:t>
              </a:r>
            </a:p>
            <a:p>
              <a:r>
                <a:rPr lang="zh-TW" altLang="en-US" sz="1000" dirty="0"/>
                <a:t>drift:vertical_advection [True]</a:t>
              </a:r>
            </a:p>
            <a:p>
              <a:r>
                <a:rPr lang="zh-TW" altLang="en-US" sz="1000" dirty="0"/>
                <a:t>drift:vertical_mixing [False]</a:t>
              </a:r>
            </a:p>
            <a:p>
              <a:r>
                <a:rPr lang="zh-TW" altLang="en-US" sz="1000" dirty="0"/>
                <a:t>vertical_mixing:timestep [60]</a:t>
              </a:r>
            </a:p>
            <a:p>
              <a:r>
                <a:rPr lang="zh-TW" altLang="en-US" sz="1000" dirty="0"/>
                <a:t>vertical_mixing:diffusivitymodel [environment]</a:t>
              </a:r>
            </a:p>
            <a:p>
              <a:r>
                <a:rPr lang="zh-TW" altLang="en-US" sz="1000" dirty="0"/>
                <a:t>vertical_mixing:background_diffusivity [1.2e-05]</a:t>
              </a:r>
            </a:p>
            <a:p>
              <a:r>
                <a:rPr lang="zh-TW" altLang="en-US" sz="1000" dirty="0"/>
                <a:t>vertical_mixing:TSprofiles [False]</a:t>
              </a:r>
            </a:p>
            <a:p>
              <a:r>
                <a:rPr lang="zh-TW" altLang="en-US" sz="1000" dirty="0"/>
                <a:t>drift:wind_drift_depth [0.1]</a:t>
              </a:r>
            </a:p>
            <a:p>
              <a:r>
                <a:rPr lang="zh-TW" altLang="en-US" sz="1000" dirty="0"/>
                <a:t>drift:stokes_drift [True]</a:t>
              </a:r>
            </a:p>
            <a:p>
              <a:r>
                <a:rPr lang="zh-TW" altLang="en-US" sz="1000" dirty="0"/>
                <a:t>drift:use_tabularised_stokes_drift [False]</a:t>
              </a:r>
            </a:p>
            <a:p>
              <a:r>
                <a:rPr lang="zh-TW" altLang="en-US" sz="1000" dirty="0"/>
                <a:t>drift:tabularised_stokes_drift_fetch [25000]</a:t>
              </a:r>
            </a:p>
            <a:p>
              <a:r>
                <a:rPr lang="zh-TW" altLang="en-US" sz="1000" dirty="0"/>
                <a:t>general:seafloor_action [lift_to_seafloor]</a:t>
              </a:r>
            </a:p>
            <a:p>
              <a:r>
                <a:rPr lang="zh-TW" altLang="en-US" sz="1000" dirty="0"/>
                <a:t>drift:truncate_ocean_model_below_m [None]</a:t>
              </a:r>
            </a:p>
            <a:p>
              <a:r>
                <a:rPr lang="zh-TW" altLang="en-US" sz="1000" dirty="0"/>
                <a:t>seed:seafloor [False]</a:t>
              </a:r>
            </a:p>
            <a:p>
              <a:r>
                <a:rPr lang="zh-TW" altLang="en-US" sz="1000" dirty="0"/>
                <a:t>radionuclide:transfer_setup [137Cs_rev]</a:t>
              </a:r>
            </a:p>
            <a:p>
              <a:r>
                <a:rPr lang="zh-TW" altLang="en-US" sz="1000" dirty="0"/>
                <a:t>radionuclide:slowly_fraction [False]</a:t>
              </a:r>
            </a:p>
            <a:p>
              <a:r>
                <a:rPr lang="zh-TW" altLang="en-US" sz="1000" dirty="0"/>
                <a:t>radionuclide:irreversible_fraction [False]</a:t>
              </a:r>
            </a:p>
            <a:p>
              <a:r>
                <a:rPr lang="zh-TW" altLang="en-US" sz="1000" dirty="0"/>
                <a:t>radionuclide:dissolved_diameter [0]</a:t>
              </a:r>
            </a:p>
            <a:p>
              <a:r>
                <a:rPr lang="zh-TW" altLang="en-US" sz="1000" dirty="0"/>
                <a:t>radionuclide:particle_diameter [5e-06]</a:t>
              </a:r>
            </a:p>
            <a:p>
              <a:r>
                <a:rPr lang="zh-TW" altLang="en-US" sz="1000" dirty="0"/>
                <a:t>radionuclide:particle_diameter_uncertainty [1e-07]</a:t>
              </a:r>
            </a:p>
            <a:p>
              <a:r>
                <a:rPr lang="zh-TW" altLang="en-US" sz="1000" dirty="0"/>
                <a:t>radionuclide:particlesize_distribution [normal]</a:t>
              </a:r>
            </a:p>
            <a:p>
              <a:r>
                <a:rPr lang="zh-TW" altLang="en-US" sz="1000" dirty="0"/>
                <a:t>seed:LMM_fraction [0.1</a:t>
              </a:r>
              <a:r>
                <a:rPr lang="zh-TW" altLang="en-US" sz="1000" dirty="0" smtClean="0"/>
                <a:t>]</a:t>
              </a:r>
              <a:endParaRPr lang="zh-TW" altLang="en-US" sz="1000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9144000" y="2379850"/>
              <a:ext cx="3327400" cy="47089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1000" dirty="0"/>
                <a:t>seed:particle_fraction [0.9]</a:t>
              </a:r>
            </a:p>
            <a:p>
              <a:r>
                <a:rPr lang="zh-TW" altLang="en-US" sz="1000" dirty="0"/>
                <a:t>seed:total_release [100000000000.0]</a:t>
              </a:r>
            </a:p>
            <a:p>
              <a:r>
                <a:rPr lang="zh-TW" altLang="en-US" sz="1000" dirty="0"/>
                <a:t>radionuclide:species:LMM [True]</a:t>
              </a:r>
            </a:p>
            <a:p>
              <a:r>
                <a:rPr lang="zh-TW" altLang="en-US" sz="1000" dirty="0"/>
                <a:t>radionuclide:species:LMMcation [False]</a:t>
              </a:r>
            </a:p>
            <a:p>
              <a:r>
                <a:rPr lang="zh-TW" altLang="en-US" sz="1000" dirty="0"/>
                <a:t>radionuclide:species:LMManion [False]</a:t>
              </a:r>
            </a:p>
            <a:p>
              <a:r>
                <a:rPr lang="zh-TW" altLang="en-US" sz="1000" dirty="0"/>
                <a:t>radionuclide:species:Colloid [False]</a:t>
              </a:r>
            </a:p>
            <a:p>
              <a:r>
                <a:rPr lang="zh-TW" altLang="en-US" sz="1000" dirty="0"/>
                <a:t>radionuclide:species:Humic_colloid [False]</a:t>
              </a:r>
            </a:p>
            <a:p>
              <a:r>
                <a:rPr lang="zh-TW" altLang="en-US" sz="1000" dirty="0"/>
                <a:t>radionuclide:species:Polymer [False]</a:t>
              </a:r>
            </a:p>
            <a:p>
              <a:r>
                <a:rPr lang="zh-TW" altLang="en-US" sz="1000" dirty="0"/>
                <a:t>radionuclide:species:Particle_reversible [True]</a:t>
              </a:r>
            </a:p>
            <a:p>
              <a:r>
                <a:rPr lang="zh-TW" altLang="en-US" sz="1000" dirty="0"/>
                <a:t>radionuclide:species:Particle_slowly_reversible [False]</a:t>
              </a:r>
            </a:p>
            <a:p>
              <a:r>
                <a:rPr lang="zh-TW" altLang="en-US" sz="1000" dirty="0"/>
                <a:t>radionuclide:species:Particle_irreversible [False]</a:t>
              </a:r>
            </a:p>
            <a:p>
              <a:r>
                <a:rPr lang="zh-TW" altLang="en-US" sz="1000" dirty="0"/>
                <a:t>radionuclide:species:Sediment_reversible [True]</a:t>
              </a:r>
            </a:p>
            <a:p>
              <a:r>
                <a:rPr lang="zh-TW" altLang="en-US" sz="1000" dirty="0"/>
                <a:t>radionuclide:species:Sediment_slowly_reversible [False]</a:t>
              </a:r>
            </a:p>
            <a:p>
              <a:r>
                <a:rPr lang="zh-TW" altLang="en-US" sz="1000" dirty="0"/>
                <a:t>radionuclide:species:Sediment_irreversible [False]</a:t>
              </a:r>
            </a:p>
            <a:p>
              <a:r>
                <a:rPr lang="zh-TW" altLang="en-US" sz="1000" dirty="0"/>
                <a:t>radionuclide:transformations:Kd [2.0]</a:t>
              </a:r>
            </a:p>
            <a:p>
              <a:r>
                <a:rPr lang="zh-TW" altLang="en-US" sz="1000" dirty="0"/>
                <a:t>radionuclide:transformations:Dc [1.16e-05]</a:t>
              </a:r>
            </a:p>
            <a:p>
              <a:r>
                <a:rPr lang="zh-TW" altLang="en-US" sz="1000" dirty="0"/>
                <a:t>radionuclide:transformations:slow_coeff [1.2e-07]</a:t>
              </a:r>
            </a:p>
            <a:p>
              <a:r>
                <a:rPr lang="zh-TW" altLang="en-US" sz="1000" dirty="0"/>
                <a:t>radionuclide:sediment:sedmixdepth [1]</a:t>
              </a:r>
            </a:p>
            <a:p>
              <a:r>
                <a:rPr lang="zh-TW" altLang="en-US" sz="1000" dirty="0"/>
                <a:t>radionuclide:sediment:sediment_density [2600]</a:t>
              </a:r>
            </a:p>
            <a:p>
              <a:r>
                <a:rPr lang="zh-TW" altLang="en-US" sz="1000" dirty="0"/>
                <a:t>radionuclide:sediment:effective_fraction [0.9]</a:t>
              </a:r>
            </a:p>
            <a:p>
              <a:r>
                <a:rPr lang="zh-TW" altLang="en-US" sz="1000" dirty="0"/>
                <a:t>radionuclide:sediment:corr_factor [0.1]</a:t>
              </a:r>
            </a:p>
            <a:p>
              <a:r>
                <a:rPr lang="zh-TW" altLang="en-US" sz="1000" dirty="0"/>
                <a:t>radionuclide:sediment:porosity [0.6]</a:t>
              </a:r>
            </a:p>
            <a:p>
              <a:r>
                <a:rPr lang="zh-TW" altLang="en-US" sz="1000" dirty="0"/>
                <a:t>radionuclide:sediment:layer_thick [1]</a:t>
              </a:r>
            </a:p>
            <a:p>
              <a:r>
                <a:rPr lang="zh-TW" altLang="en-US" sz="1000" dirty="0"/>
                <a:t>radionuclide:sediment:desorption_depth [1]</a:t>
              </a:r>
            </a:p>
            <a:p>
              <a:r>
                <a:rPr lang="zh-TW" altLang="en-US" sz="1000" dirty="0"/>
                <a:t>radionuclide:sediment:desorption_depth_uncert [0.5]</a:t>
              </a:r>
            </a:p>
            <a:p>
              <a:r>
                <a:rPr lang="zh-TW" altLang="en-US" sz="1000" dirty="0"/>
                <a:t>radionuclide:sediment:resuspension_depth [1]</a:t>
              </a:r>
            </a:p>
            <a:p>
              <a:r>
                <a:rPr lang="zh-TW" altLang="en-US" sz="1000" dirty="0"/>
                <a:t>radionuclide:sediment:resuspension_depth_uncert [0.5]</a:t>
              </a:r>
            </a:p>
            <a:p>
              <a:r>
                <a:rPr lang="zh-TW" altLang="en-US" sz="1000" dirty="0"/>
                <a:t>radionuclide:sediment:resuspension_critvel [0.01]</a:t>
              </a:r>
            </a:p>
            <a:p>
              <a:r>
                <a:rPr lang="zh-TW" altLang="en-US" sz="1000" dirty="0"/>
                <a:t>=============================================</a:t>
              </a:r>
            </a:p>
            <a:p>
              <a:endParaRPr lang="zh-TW" altLang="en-US" sz="1000" dirty="0"/>
            </a:p>
          </p:txBody>
        </p:sp>
        <p:sp>
          <p:nvSpPr>
            <p:cNvPr id="9" name="矩形 8"/>
            <p:cNvSpPr/>
            <p:nvPr/>
          </p:nvSpPr>
          <p:spPr>
            <a:xfrm>
              <a:off x="2921000" y="2379850"/>
              <a:ext cx="6096000" cy="363176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zh-TW" altLang="en-US" sz="1000" dirty="0"/>
                <a:t>environment:constant:x_sea_water_velocity [None]</a:t>
              </a:r>
            </a:p>
            <a:p>
              <a:r>
                <a:rPr lang="zh-TW" altLang="en-US" sz="1000" dirty="0"/>
                <a:t>environment:fallback:x_sea_water_velocity [None]</a:t>
              </a:r>
            </a:p>
            <a:p>
              <a:r>
                <a:rPr lang="zh-TW" altLang="en-US" sz="1000" dirty="0"/>
                <a:t>environment:constant:y_sea_water_velocity [None]</a:t>
              </a:r>
            </a:p>
            <a:p>
              <a:r>
                <a:rPr lang="zh-TW" altLang="en-US" sz="1000" dirty="0"/>
                <a:t>environment:fallback:y_sea_water_velocity [None]</a:t>
              </a:r>
            </a:p>
            <a:p>
              <a:r>
                <a:rPr lang="zh-TW" altLang="en-US" sz="1000" dirty="0"/>
                <a:t>environment:constant:x_wind [None]</a:t>
              </a:r>
            </a:p>
            <a:p>
              <a:r>
                <a:rPr lang="zh-TW" altLang="en-US" sz="1000" dirty="0"/>
                <a:t>environment:fallback:x_wind [0]</a:t>
              </a:r>
            </a:p>
            <a:p>
              <a:r>
                <a:rPr lang="zh-TW" altLang="en-US" sz="1000" dirty="0"/>
                <a:t>environment:constant:y_wind [None]</a:t>
              </a:r>
            </a:p>
            <a:p>
              <a:r>
                <a:rPr lang="zh-TW" altLang="en-US" sz="1000" dirty="0"/>
                <a:t>environment:fallback:y_wind [0]</a:t>
              </a:r>
            </a:p>
            <a:p>
              <a:r>
                <a:rPr lang="zh-TW" altLang="en-US" sz="1000" dirty="0"/>
                <a:t>environment:constant:land_binary_mask [None]</a:t>
              </a:r>
            </a:p>
            <a:p>
              <a:r>
                <a:rPr lang="zh-TW" altLang="en-US" sz="1000" dirty="0"/>
                <a:t>environment:fallback:land_binary_mask [None]</a:t>
              </a:r>
            </a:p>
            <a:p>
              <a:r>
                <a:rPr lang="zh-TW" altLang="en-US" sz="1000" dirty="0"/>
                <a:t>environment:constant:sea_floor_depth_below_sea_level [None]</a:t>
              </a:r>
            </a:p>
            <a:p>
              <a:r>
                <a:rPr lang="zh-TW" altLang="en-US" sz="1000" dirty="0"/>
                <a:t>environment:fallback:sea_floor_depth_below_sea_level [None]</a:t>
              </a:r>
            </a:p>
            <a:p>
              <a:r>
                <a:rPr lang="zh-TW" altLang="en-US" sz="1000" dirty="0"/>
                <a:t>environment:constant:ocean_vertical_diffusivity [None]</a:t>
              </a:r>
            </a:p>
            <a:p>
              <a:r>
                <a:rPr lang="zh-TW" altLang="en-US" sz="1000" dirty="0"/>
                <a:t>environment:fallback:ocean_vertical_diffusivity [0.0001]</a:t>
              </a:r>
            </a:p>
            <a:p>
              <a:r>
                <a:rPr lang="zh-TW" altLang="en-US" sz="1000" dirty="0"/>
                <a:t>environment:constant:ocean_mixed_layer_thickness [None]</a:t>
              </a:r>
            </a:p>
            <a:p>
              <a:r>
                <a:rPr lang="zh-TW" altLang="en-US" sz="1000" dirty="0"/>
                <a:t>environment:fallback:ocean_mixed_layer_thickness [50]</a:t>
              </a:r>
            </a:p>
            <a:p>
              <a:r>
                <a:rPr lang="zh-TW" altLang="en-US" sz="1000" dirty="0"/>
                <a:t>environment:constant:sea_water_temperature [None]</a:t>
              </a:r>
            </a:p>
            <a:p>
              <a:r>
                <a:rPr lang="zh-TW" altLang="en-US" sz="1000" dirty="0"/>
                <a:t>environment:fallback:sea_water_temperature [10]</a:t>
              </a:r>
            </a:p>
            <a:p>
              <a:r>
                <a:rPr lang="zh-TW" altLang="en-US" sz="1000" dirty="0"/>
                <a:t>environment:constant:sea_water_salinity [None]</a:t>
              </a:r>
            </a:p>
            <a:p>
              <a:r>
                <a:rPr lang="zh-TW" altLang="en-US" sz="1000" dirty="0"/>
                <a:t>environment:fallback:sea_water_salinity [34]</a:t>
              </a:r>
            </a:p>
            <a:p>
              <a:r>
                <a:rPr lang="zh-TW" altLang="en-US" sz="1000" dirty="0"/>
                <a:t>environment:constant:upward_sea_water_velocity [None]</a:t>
              </a:r>
            </a:p>
            <a:p>
              <a:r>
                <a:rPr lang="zh-TW" altLang="en-US" sz="1000" dirty="0"/>
                <a:t>environment:fallback:upward_sea_water_velocity [0]</a:t>
              </a:r>
            </a:p>
            <a:p>
              <a:r>
                <a:rPr lang="zh-TW" altLang="en-US" sz="1000" dirty="0"/>
                <a:t>environment:constant:conc3 [None]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2046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730836" y="4032755"/>
            <a:ext cx="4807373" cy="1325563"/>
          </a:xfrm>
        </p:spPr>
        <p:txBody>
          <a:bodyPr>
            <a:noAutofit/>
          </a:bodyPr>
          <a:lstStyle/>
          <a:p>
            <a:r>
              <a:rPr lang="zh-TW" altLang="en-US" sz="3200" dirty="0" smtClean="0">
                <a:latin typeface="+mn-ea"/>
                <a:ea typeface="+mn-ea"/>
              </a:rPr>
              <a:t>結果 </a:t>
            </a:r>
            <a:r>
              <a:rPr lang="en-US" altLang="zh-TW" sz="3200" dirty="0" smtClean="0">
                <a:latin typeface="+mn-ea"/>
                <a:ea typeface="+mn-ea"/>
              </a:rPr>
              <a:t/>
            </a:r>
            <a:br>
              <a:rPr lang="en-US" altLang="zh-TW" sz="3200" dirty="0" smtClean="0">
                <a:latin typeface="+mn-ea"/>
                <a:ea typeface="+mn-ea"/>
              </a:rPr>
            </a:br>
            <a:r>
              <a:rPr lang="en-US" altLang="zh-TW" sz="3200" dirty="0" smtClean="0">
                <a:latin typeface="+mn-ea"/>
                <a:ea typeface="+mn-ea"/>
              </a:rPr>
              <a:t>seed : </a:t>
            </a:r>
            <a:r>
              <a:rPr lang="en-US" altLang="zh-TW" sz="3200" dirty="0" err="1" smtClean="0">
                <a:latin typeface="+mn-ea"/>
                <a:ea typeface="+mn-ea"/>
              </a:rPr>
              <a:t>lats</a:t>
            </a:r>
            <a:r>
              <a:rPr lang="en-US" altLang="zh-TW" sz="3200" dirty="0" smtClean="0">
                <a:latin typeface="+mn-ea"/>
                <a:ea typeface="+mn-ea"/>
              </a:rPr>
              <a:t>= 37.42;lon=141.07</a:t>
            </a:r>
            <a:br>
              <a:rPr lang="en-US" altLang="zh-TW" sz="3200" dirty="0" smtClean="0">
                <a:latin typeface="+mn-ea"/>
                <a:ea typeface="+mn-ea"/>
              </a:rPr>
            </a:br>
            <a:r>
              <a:rPr lang="en-US" altLang="zh-TW" sz="3200" dirty="0" err="1" smtClean="0">
                <a:latin typeface="+mn-ea"/>
                <a:ea typeface="+mn-ea"/>
              </a:rPr>
              <a:t>time_step</a:t>
            </a:r>
            <a:r>
              <a:rPr lang="en-US" altLang="zh-TW" sz="3200" dirty="0" smtClean="0">
                <a:latin typeface="+mn-ea"/>
                <a:ea typeface="+mn-ea"/>
              </a:rPr>
              <a:t> : </a:t>
            </a:r>
            <a:r>
              <a:rPr lang="en-US" altLang="zh-TW" sz="3200" dirty="0">
                <a:latin typeface="+mn-ea"/>
                <a:ea typeface="+mn-ea"/>
              </a:rPr>
              <a:t>1day</a:t>
            </a:r>
            <a:br>
              <a:rPr lang="en-US" altLang="zh-TW" sz="3200" dirty="0">
                <a:latin typeface="+mn-ea"/>
                <a:ea typeface="+mn-ea"/>
              </a:rPr>
            </a:br>
            <a:r>
              <a:rPr lang="en-US" altLang="zh-TW" sz="3200" dirty="0" err="1" smtClean="0">
                <a:latin typeface="+mn-ea"/>
                <a:ea typeface="+mn-ea"/>
              </a:rPr>
              <a:t>time_step_output</a:t>
            </a:r>
            <a:r>
              <a:rPr lang="en-US" altLang="zh-TW" sz="3200" dirty="0" smtClean="0">
                <a:latin typeface="+mn-ea"/>
                <a:ea typeface="+mn-ea"/>
              </a:rPr>
              <a:t>=7day</a:t>
            </a:r>
            <a:endParaRPr lang="zh-TW" altLang="en-US" sz="3200" dirty="0">
              <a:latin typeface="+mn-ea"/>
              <a:ea typeface="+mn-ea"/>
            </a:endParaRPr>
          </a:p>
        </p:txBody>
      </p:sp>
      <p:pic>
        <p:nvPicPr>
          <p:cNvPr id="3" name="nuclides2_14yea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2638137"/>
            <a:ext cx="6858000" cy="4114800"/>
          </a:xfrm>
          <a:prstGeom prst="rect">
            <a:avLst/>
          </a:prstGeom>
        </p:spPr>
      </p:pic>
      <p:pic>
        <p:nvPicPr>
          <p:cNvPr id="4" name="nuclides_14year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4349" y="69575"/>
            <a:ext cx="10247789" cy="243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122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834</Words>
  <Application>Microsoft Office PowerPoint</Application>
  <PresentationFormat>寬螢幕</PresentationFormat>
  <Paragraphs>112</Paragraphs>
  <Slides>5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新細明體</vt:lpstr>
      <vt:lpstr>Arial</vt:lpstr>
      <vt:lpstr>Calibri</vt:lpstr>
      <vt:lpstr>Calibri Light</vt:lpstr>
      <vt:lpstr>Office 佈景主題</vt:lpstr>
      <vt:lpstr>核廢水模擬 林家屹</vt:lpstr>
      <vt:lpstr>作法</vt:lpstr>
      <vt:lpstr>資料 CMEMS、ETOPO2 </vt:lpstr>
      <vt:lpstr>該模型(radionuclides)的變數 </vt:lpstr>
      <vt:lpstr>結果  seed : lats= 37.42;lon=141.07 time_step : 1day time_step_output=7day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核廢水模擬 林家屹</dc:title>
  <dc:creator>S607</dc:creator>
  <cp:lastModifiedBy>S607</cp:lastModifiedBy>
  <cp:revision>5</cp:revision>
  <dcterms:created xsi:type="dcterms:W3CDTF">2022-05-23T08:37:49Z</dcterms:created>
  <dcterms:modified xsi:type="dcterms:W3CDTF">2022-05-31T06:11:26Z</dcterms:modified>
</cp:coreProperties>
</file>

<file path=docProps/thumbnail.jpeg>
</file>